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668" r:id="rId6"/>
    <p:sldId id="657" r:id="rId7"/>
    <p:sldId id="678" r:id="rId8"/>
    <p:sldId id="683" r:id="rId9"/>
    <p:sldId id="686" r:id="rId10"/>
    <p:sldId id="675" r:id="rId11"/>
    <p:sldId id="682" r:id="rId12"/>
    <p:sldId id="685" r:id="rId13"/>
    <p:sldId id="679" r:id="rId14"/>
    <p:sldId id="676" r:id="rId15"/>
    <p:sldId id="681" r:id="rId16"/>
    <p:sldId id="693" r:id="rId17"/>
    <p:sldId id="689" r:id="rId18"/>
    <p:sldId id="690" r:id="rId19"/>
    <p:sldId id="692" r:id="rId20"/>
    <p:sldId id="69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57"/>
            <p14:sldId id="678"/>
            <p14:sldId id="683"/>
            <p14:sldId id="686"/>
            <p14:sldId id="675"/>
            <p14:sldId id="682"/>
            <p14:sldId id="685"/>
            <p14:sldId id="679"/>
            <p14:sldId id="676"/>
            <p14:sldId id="681"/>
            <p14:sldId id="693"/>
            <p14:sldId id="689"/>
            <p14:sldId id="690"/>
            <p14:sldId id="692"/>
            <p14:sldId id="6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33" autoAdjust="0"/>
    <p:restoredTop sz="56585" autoAdjust="0"/>
  </p:normalViewPr>
  <p:slideViewPr>
    <p:cSldViewPr snapToGrid="0">
      <p:cViewPr varScale="1">
        <p:scale>
          <a:sx n="26" d="100"/>
          <a:sy n="26" d="100"/>
        </p:scale>
        <p:origin x="1432" y="4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696" y="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2015-09-29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  <a:endParaRPr lang="en-US" baseline="0" dirty="0" smtClean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</a:t>
            </a:r>
            <a:r>
              <a:rPr lang="en-US" baseline="0" dirty="0" smtClean="0"/>
              <a:t>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</a:t>
            </a:r>
            <a:r>
              <a:rPr lang="en-US" dirty="0" smtClean="0"/>
              <a:t>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ssh client to configure Chef </a:t>
            </a:r>
            <a:r>
              <a:rPr lang="en-US" baseline="0" dirty="0" smtClean="0"/>
              <a:t>recipes.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8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v1.0.0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7" y="5987609"/>
            <a:ext cx="1709443" cy="1251312"/>
          </a:xfrm>
          <a:prstGeom prst="rect">
            <a:avLst/>
          </a:prstGeom>
        </p:spPr>
      </p:pic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280366" y="3789591"/>
            <a:ext cx="1832521" cy="21980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34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ssh</a:t>
            </a:r>
            <a:r>
              <a:rPr lang="en-US" dirty="0" smtClean="0"/>
              <a:t> ADDRESS -l chef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3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9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6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175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</a:t>
            </a:r>
            <a:r>
              <a:rPr lang="en-US" dirty="0" smtClean="0"/>
              <a:t>Editor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767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11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  <a:endParaRPr lang="en-US" sz="3733" dirty="0" smtClean="0"/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94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4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02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2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12470</TotalTime>
  <Words>1117</Words>
  <Application>Microsoft Office PowerPoint</Application>
  <PresentationFormat>Custom</PresentationFormat>
  <Paragraphs>154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1574</cp:revision>
  <cp:lastPrinted>2015-02-07T23:49:10Z</cp:lastPrinted>
  <dcterms:created xsi:type="dcterms:W3CDTF">2012-09-13T17:36:07Z</dcterms:created>
  <dcterms:modified xsi:type="dcterms:W3CDTF">2015-09-29T19:28:02Z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